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863" y="733425"/>
            <a:ext cx="372427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5575" y="723900"/>
            <a:ext cx="37528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804863"/>
            <a:ext cx="37719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2018-12-11T15:05:40Z</dcterms:modified>
</cp:coreProperties>
</file>